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300" r:id="rId5"/>
    <p:sldId id="279" r:id="rId6"/>
    <p:sldId id="267" r:id="rId7"/>
    <p:sldId id="273" r:id="rId8"/>
    <p:sldId id="268" r:id="rId9"/>
    <p:sldId id="269" r:id="rId10"/>
    <p:sldId id="270" r:id="rId11"/>
    <p:sldId id="274" r:id="rId12"/>
    <p:sldId id="275" r:id="rId13"/>
    <p:sldId id="276" r:id="rId14"/>
    <p:sldId id="277" r:id="rId15"/>
    <p:sldId id="278" r:id="rId16"/>
    <p:sldId id="257" r:id="rId17"/>
    <p:sldId id="266" r:id="rId18"/>
    <p:sldId id="264" r:id="rId19"/>
    <p:sldId id="280" r:id="rId20"/>
    <p:sldId id="281" r:id="rId21"/>
    <p:sldId id="265" r:id="rId22"/>
    <p:sldId id="263" r:id="rId23"/>
    <p:sldId id="283" r:id="rId24"/>
    <p:sldId id="285" r:id="rId25"/>
    <p:sldId id="286" r:id="rId26"/>
    <p:sldId id="282" r:id="rId27"/>
    <p:sldId id="288" r:id="rId28"/>
    <p:sldId id="287" r:id="rId29"/>
    <p:sldId id="258" r:id="rId30"/>
    <p:sldId id="261" r:id="rId31"/>
    <p:sldId id="262" r:id="rId32"/>
    <p:sldId id="259" r:id="rId33"/>
    <p:sldId id="260" r:id="rId34"/>
    <p:sldId id="289" r:id="rId35"/>
    <p:sldId id="284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218" y="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23T15:51:14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602 1744 1928 0 0,'12'-107'9239'0'0,"-11"97"-8404"0"0,1-1-1 0 0,-1 1 1 0 0,6-17-1 0 0,-5 18-238 0 0,15-44 1663 0 0,-9 29-1570 0 0,-1 1 0 0 0,4-28-1 0 0,13-53 389 0 0,-19 84-856 0 0,0 1 0 0 0,9-23 0 0 0,4-10 172 0 0,-9 23-90 0 0,2 0 0 0 0,1 0 0 0 0,17-28 0 0 0,-15 37-126 0 0,0 1 0 0 0,1 0 0 0 0,1 1 0 0 0,1 1 0 0 0,20-16 0 0 0,-6 3-63 0 0,167-176 1657 0 0,-188 195-1664 0 0,1 0-1 0 0,1 1 1 0 0,24-15 0 0 0,20-19 68 0 0,-34 25-29 0 0,0 1 0 0 0,2 1-1 0 0,0 0 1 0 0,39-19 0 0 0,110-39 706 0 0,-113 51-566 0 0,13-2 181 0 0,99-21 1 0 0,-107 31-285 0 0,149-33 288 0 0,-113 28-196 0 0,-53 10-104 0 0,114-28 239 0 0,-3-5 130 0 0,323-44-1 0 0,-282 70-393 0 0,0 9 0 0 0,221 18 1 0 0,-373-5-91 0 0,21 2 19 0 0,-25-2-27 0 0,0-1-1 0 0,-16-1-17 0 0,130 20 104 0 0,71 34-12 0 0,-126-29-36 0 0,13 7-76 0 0,144 61 1 0 0,101 74-13 0 0,-286-128 2 0 0,-2 3 0 0 0,-2 4 0 0 0,77 67 0 0 0,171 194 0 0 0,-241-215 0 0 0,-3 4 0 0 0,82 142 0 0 0,-42-61 0 0 0,-91-143 0 0 0,-10-14 0 0 0,8 13 0 0 0,2 3 0 0 0,28 66 0 0 0,-32-57 0 0 0,-3 1 0 0 0,22 96 0 0 0,-18 35 0 0 0,-14-99 0 0 0,-3 130 0 0 0,-4-133 0 0 0,-6 25 0 0 0,-23 130 0 0 0,8-87 0 0 0,18-120 0 0 0,-12 39 0 0 0,-4 19 0 0 0,8-28 0 0 0,-25 72 0 0 0,-4 11 0 0 0,19-68 0 0 0,-30 67 0 0 0,28-78 0 0 0,-71 140 0 0 0,60-134 0 0 0,-45 62 0 0 0,50-83 0 0 0,6-11 0 0 0,-46 48 0 0 0,34-42 0 0 0,-65 66 0 0 0,58-62 0 0 0,-47 59 0 0 0,57-62 0 0 0,-1-2 0 0 0,-48 42 0 0 0,-83 59 0 0 0,121-103 0 0 0,-260 183 0 0 0,160-120 0 0 0,-165 92 0 0 0,186-125 0 0 0,-68 40 0 0 0,163-90 0 0 0,0-1 0 0 0,-1-2 0 0 0,-36 13 0 0 0,-92 20 0 0 0,8-3 0 0 0,-39 2 0 0 0,142-36 0 0 0,-50 7 0 0 0,-139 4 0 0 0,111-14 0 0 0,-1-6 0 0 0,1-5 0 0 0,-198-33 0 0 0,260 26 0 0 0,-5 1 0 0 0,-71-24 0 0 0,52 8 0 0 0,-94-37 0 0 0,110 33 0 0 0,-292-142 0 0 0,288 133 0 0 0,-147-86 0 0 0,150 81 0 0 0,16 12 0 0 0,1-3 0 0 0,-84-74 0 0 0,73 45 0 0 0,-97-131 0 0 0,-33-93 0 0 0,168 249 0 0 0,4 6 0 0 0,-20-41 0 0 0,-53-118 0 0 0,-49-108 0 0 0,24-12 0 0 0,24 43 0 0 0,-12-44 0 0 0,79 223 0 0 0,13 43 0 0 0,-13-62 0 0 0,9 21 0 0 0,9 43 0 0 0,2-1 0 0 0,1 0 0 0 0,-1-62 0 0 0,7 22 0 0 0,-1 39 0 0 0,2-1 0 0 0,7-54 0 0 0,1 60 0 0 0,1-1 0 0 0,2 1 0 0 0,3 0 0 0 0,1 1 0 0 0,20-40 0 0 0,-10 32 0 0 0,-2 7 0 0 0,31-48 0 0 0,29-32 0 0 0,27-42 0 0 0,167-194 0 0 0,-206 278 0 0 0,-24 25 0 0 0,60-54 0 0 0,-32 38 0 0 0,-40 39 0 0 0,45-35 0 0 0,9-8 0 0 0,-16 13 0 0 0,-20 26 7 0 0,-27 20-186 0 0,30-27 0 0 0,-35 22-1636 0 0,-16 17 603 0 0,0 1 0 0 0,0-1 0 0 0,0 1 0 0 0,1 1-1 0 0,0-1 1 0 0,6-4 0 0 0,33-20-5237 0 0,-16 10 1703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5:21:00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2160 532 24575,'0'-4'0,"0"0"0,-1-1 0,0 1 0,1-1 0,-2 1 0,1 0 0,-1 0 0,1 0 0,-1 0 0,0 0 0,0 0 0,-1 0 0,1 1 0,-1-1 0,-3-3 0,-6-5 0,0 1 0,-24-17 0,-11-11 0,28 23 0,0 1 0,-1 0 0,-1 1 0,0 2 0,0 0 0,-40-15 0,-21-12 0,-84-39 0,138 66 0,-1 1 0,-1 1 0,-38-8 0,10 7 0,32 6 0,0-1 0,-26-9 0,10 3 0,30 10 0,0-2 0,1 1 0,-12-6 0,11 3 0,-1 2 0,0-1 0,0 2 0,0 0 0,-1 0 0,-23-1 0,-87 5 0,53 1 0,-41-4 0,-114 5 0,211 0 0,0 1 0,0 1 0,1 0 0,-1 0 0,1 2 0,1 0 0,-1 0 0,-17 15 0,-40 19 0,-79 36 0,144-74 0,0 0 0,1 1 0,-1 0 0,1 0 0,0 0 0,1 1 0,-1-1 0,1 1 0,0 0 0,0 0 0,-4 8 0,1-1 0,0 1 0,1 0 0,-9 27 0,-3 0 0,14-33 0,0-1 0,1 1 0,0 0 0,-3 9 0,5-10 0,-7 20 0,2 1 0,1-1 0,1 1 0,0 29 0,5 305 0,0-353 0,0 0 0,0 0 0,1 0 0,0 0 0,0 0 0,1 0 0,0-1 0,0 1 0,1-1 0,0 1 0,7 8 0,8 11 0,36 36 0,-20-23 0,-17-18 0,0 0 0,2-1 0,1-1 0,0-1 0,1-1 0,1-1 0,1-1 0,0-1 0,41 19 0,-22-16 0,42 17 0,-42-20 0,-31-10 0,0-1 0,1 0 0,-1 0 0,1-2 0,0 1 0,17 0 0,120 7 0,23 0 0,-144-8 0,0 0 0,0 3 0,32 8 0,-31-6 0,1-2 0,49 4 0,62-11 0,78 4 0,-150 8 0,-43-6 0,37 3 0,-62-7 0,30 1 0,1-1 0,37-6 0,-59 4 0,0 0 0,-1-1 0,1 0 0,-1-1 0,0 0 0,0 0 0,0-1 0,0-1 0,-1 0 0,11-8 0,151-115 0,-123 105 0,-38 20 0,0 0 0,-1-1 0,0 0 0,12-9 0,32-21 0,-44 29 0,1 1 0,-1-1 0,0-1 0,-1 1 0,1-2 0,-1 1 0,10-13 0,65-117 0,-79 130 0,-1-1 0,0 0 0,0 0 0,-1 0 0,0 0 0,-1 0 0,0 0 0,1-10 0,-4-71 0,0 39 0,1 38 0,1-1 0,-1 1 0,-1 0 0,0 1 0,-1-1 0,0 0 0,-1 1 0,0-1 0,-1 1 0,0 0 0,-1 1 0,0-1 0,-1 1 0,0 0 0,0 1 0,-1-1 0,0 2 0,-15-13 0,-14-14 0,-75-55 0,101 84 0,0 0 0,-1 1 0,1 0 0,-24-5 0,-7-3 0,7 1 0,-53-9 0,-13-4 0,82 19-227,-1 2-1,0 0 1,-1 1-1,1 1 1,-25 1-1,27 1-6598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5:21:04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2183 174 24575,'0'-3'0,"-1"0"0,1 0 0,-1 0 0,0 0 0,0 0 0,-1 0 0,1 0 0,0 0 0,-1 1 0,0-1 0,0 0 0,0 1 0,0 0 0,0-1 0,0 1 0,0 0 0,-1 0 0,1 0 0,-1 0 0,-4-2 0,-1-1 0,-1 0 0,0 1 0,0 0 0,0 0 0,-14-2 0,-103-36 0,97 35 0,0 1 0,-1 2 0,-50-2 0,44 5 0,-64-11 0,85 9 0,-46-3 0,0 3 0,-71 5 0,26 0 0,-10-4 0,-128 5 0,219 1 0,0 1 0,0 1 0,-32 12 0,28-8 0,-53 10 0,50-13 0,-48 17 0,35-10 0,-25 14 0,49-18 0,-34 10 0,-75 25 0,111-39 0,0 1 0,1 1 0,1 1 0,-1 0 0,1 1 0,1 1 0,0 1 0,-17 16 0,27-23 0,0 0 0,1 1 0,0 0 0,0 0 0,1 0 0,0 0 0,0 1 0,0 0 0,1 0 0,0 0 0,0 0 0,1 0 0,-1 1 0,2-1 0,-1 1 0,0 13 0,2-8 0,0 0 0,1 0 0,0 0 0,1 0 0,1 0 0,0 0 0,0 0 0,11 23 0,-3-13 0,0-1 0,2 0 0,1-1 0,0-1 0,2 0 0,0-1 0,37 34 0,28 33 0,-41-51 0,-22-18 0,0-1 0,2-1 0,0-1 0,22 13 0,1-5 0,129 59 0,-106-52 0,-43-17 0,2-2 0,39 13 0,-49-19 0,5 1 0,-1-1 0,1 0 0,34 1 0,-27-3 0,46 9 0,-25-3 0,-11-2 0,52 18 0,-63-16 0,1 0 0,0-2 0,0-1 0,36 2 0,-35-6 0,38 8 0,-39-4 0,43 1 0,-35-5 0,-1 1 0,41 7 0,-18-2 0,0-2 0,107-6 0,-57-2 0,-105 3 0,25 1 0,1-2 0,0-1 0,44-8 0,21-8 0,-67 15 0,0-2 0,-1 0 0,1-2 0,-1-1 0,42-19 0,-51 19 0,0-1 0,-1-1 0,0 0 0,-1-1 0,21-20 0,-14 10 0,-15 17 0,-1-1 0,-1 1 0,1-1 0,-1 0 0,0 0 0,0 0 0,0-1 0,0 1 0,-1-1 0,0 0 0,-1 0 0,1 0 0,-1 0 0,2-9 0,0-6 0,3-20 0,-2 1 0,1-50 0,-4-10 0,-5-97 0,1 186 0,-1 1 0,0-1 0,-1 0 0,0 1 0,0 0 0,-1 0 0,-1 0 0,0 0 0,0 1 0,-13-15 0,-17-28 0,30 44 0,-1 0 0,0 0 0,-1 1 0,0 0 0,0 0 0,0 1 0,-1-1 0,0 2 0,0 0 0,-1 0 0,-12-5 0,-22-12 0,26 10 0,-1 2 0,0 0 0,-1 1 0,0 1 0,0 1 0,0 1 0,-1 1 0,-36-5 0,47 9-170,0 0-1,-1 0 0,1-1 1,0-1-1,0 0 0,1 0 1,-20-9-1,17 6-6655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5:20:43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8066 846 24575,'0'-4'0,"-1"-1"0,1 1 0,-1-1 0,-1 1 0,1-1 0,0 1 0,-1 0 0,0-1 0,0 1 0,-1 0 0,1 0 0,-1 1 0,0-1 0,1 0 0,-2 1 0,1 0 0,-4-3 0,-9-8 0,-1 1 0,-27-15 0,17 11 0,-298-170 0,47 55 0,188 95 0,-107-31 0,72 39 0,-13-4 0,-121-26 0,39 11 0,167 37 0,-88-9 0,9 3 0,-51-10 0,-2 9 0,-224 5 0,-616 13 0,892 11 0,22-1 0,-33 1 0,-34 0 0,119-10 0,0 2 0,1 2 0,-74 18 0,-106 27 0,201-41 0,-43 17 0,44-14 0,7-2 0,-48 16 0,-1-2 0,-110 17 0,127-35 0,32-4 0,0 1 0,-32 9 0,-242 55 0,249-53 0,0 1 0,2 3 0,-60 29 0,92-38 0,-172 86 0,-54 21 0,64-33 0,141-61 0,1 1 0,-50 40 0,-93 89 0,120-103 0,45-37 0,2 1 0,-21 20 0,-2 0 0,29-26 0,1 1 0,0 0 0,1 0 0,-8 10 0,-18 25 0,-55 81 0,55-71 0,7-10 0,-25 51 0,26-52 0,21-36 0,1 1 0,-1-1 0,1 1 0,1 0 0,-1 0 0,1 0 0,-3 12 0,-13 50 0,11-42 0,-9 46 0,12-45 0,-2 1 0,-12 31 0,9-32 0,1 0 0,-4 31 0,-6 23 0,13-61 0,1 1 0,0-1 0,-1 24 0,-6 32 0,2-27 0,2-1 0,3-23 0,-3 47 0,6-44 0,-9 42 0,3-22 0,0 2 0,3-22 0,-3 61 0,-3 27 0,6-76 0,0 42 0,3 16 0,5 111 0,0-187 0,1 0 0,10 29 0,-8-32 0,-1 0 0,-1 0 0,3 37 0,-5-27 0,2-1 0,13 55 0,1 3 0,-12-60 0,2 0 0,0-1 0,23 48 0,-17-41 0,62 128 0,-68-144 0,10 24 0,-12-27 0,0 0 0,13 21 0,63 97 0,33 48 0,-89-145 0,2-1 0,1-2 0,56 48 0,-43-47 0,-28-23 0,0 1 0,24 26 0,4 4 0,1-1 0,76 54 0,-107-84 0,103 76 0,-23-31 0,116 62 0,-54-52 0,-93-37 0,0-3 0,93 24 0,-111-40 0,92 25 0,-88-20 0,1-1 0,82 9 0,101 21 0,-67-10 0,-31-19 0,-46-6 0,123 13 0,199-12 0,-252-11 0,775 2 0,-883-2 0,52-9 0,-42 3 0,-41 4 0,0 0 0,-1-2 0,1 0 0,-1-1 0,0-1 0,16-9 0,13-6 0,75-33 0,-101 45 0,0 2 0,1 0 0,21-5 0,-27 8 0,-1 1 0,19-12 0,-21 10 0,0 1 0,1 0 0,20-6 0,9 0 0,0-3 0,-1-2 0,-1-1 0,47-29 0,201-132 0,-253 157 0,3 0 0,2 1 0,65-23 0,-49 21 0,111-38 0,-146 53 0,-1 1 0,0-1 0,-1-1 0,0-1 0,0 0 0,-1-1 0,30-25 0,75-66 0,-83 65 0,0 2 0,60-39 0,12-4 0,-54 36 0,3 2 0,-39 28 0,-2-2 0,1 0 0,-2-1 0,0-1 0,17-20 0,32-33 0,-45 48 0,-1-2 0,19-26 0,-12 14 0,54-52 0,-11 14 0,-39 32 0,49-78 0,-57 80 0,58-114 0,-22 37 0,-49 92 0,0-1 0,11-38 0,-15 38 0,1 1 0,23-42 0,37-57 0,-56 93 0,0-1 0,-2 0 0,-2 0 0,8-41 0,-9 37 0,24-66 0,-22 71 0,26-61 0,-24 65 0,-2 0 0,0-1 0,-2 0 0,-1-1 0,-1 0 0,5-52 0,-10 32 0,9-65 0,-2 38 0,-4 1 0,-5-89 0,-2 43 0,4 102 0,-1-1 0,-1 1 0,-1 0 0,-1-1 0,0 1 0,-2 0 0,-6-19 0,-122-300 0,69 171 0,24 59 0,-13-44 0,44 122 0,-2 0 0,0 1 0,-21-35 0,22 48 0,0 0 0,-1 1 0,-22-22 0,-13-15 0,38 42 0,0 1 0,-1 0 0,0 0 0,0 1 0,-1 0 0,0 1 0,0 0 0,0 0 0,-20-6 0,14 5 0,0-1 0,1 0 0,-20-14 0,28 17 0,-1 1 0,1 0 0,-1 1 0,0 0 0,0 0 0,0 1 0,0 0 0,-1 0 0,1 1 0,0 0 0,-1 1 0,1 0 0,-13 1 0,8-1 0,0 0 0,1-1 0,-1 0 0,0-1 0,-14-4 0,-205-57 0,193 55 0,27 6 0,0 0 0,1-1 0,-1 0 0,-21-10 0,-103-43 0,94 28-1365,28 20-5461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23T15:22:31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32 712 0 0,'0'0'3955'0'0,"-1"-24"-2830"0"0,2 24-1108 0 0,6-7 54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23T15:22:32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2537 1 1068 0 0,'17'-1'19933'0'0,"-16"2"-19532"0"0,-22 29 1734 0 0,-44 45 1647 0 0,61-72-3623 0 0,-49 49 1943 0 0,-30 21-64 0 0,29-31-1314 0 0,25-17-617 0 0,-1-2-1 0 0,-1-1 0 0 0,-39 21 0 0 0,28-14-106 0 0,6-2 0 0 0,-86 55 0 0 0,43-26 0 0 0,-116 87 0 0 0,56-41 0 0 0,125-91 0 0 0,1 2 0 0 0,0-1 0 0 0,-13 19 0 0 0,13-16 0 0 0,-26 26 0 0 0,-5 0 0 0 0,-47 58 0 0 0,-3 4 0 0 0,18-36 0 0 0,61-52 0 0 0,-30 24 0 0 0,30-27 0 0 0,-25 25 0 0 0,-35 40 0 0 0,-19 23 0 0 0,39-32 0 0 0,-81 78 0 0 0,115-128 0 0 0,14-12 0 0 0,0-1 0 0 0,1 2 0 0 0,-1-1 0 0 0,-9 13 0 0 0,7-8 0 0 0,0 1 0 0 0,-18 14 0 0 0,0 3 0 0 0,-82 99 0 0 0,62-72 0 0 0,32-37 0 0 0,-1-1 0 0 0,0-1 0 0 0,-35 29 0 0 0,-5 3 0 0 0,45-38 0 0 0,-1 0 0 0 0,0-1 0 0 0,0-1 0 0 0,-1 1 0 0 0,-16 7 0 0 0,-39 29-169 0 0,95-73-17312 0 0,-5 9 12913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23T15:22:34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401 11 876 0 0,'-1'-11'23752'0'0,"-14"43"-22263"0"0,1 1 0 0 0,1 1 1 0 0,-10 45-1 0 0,3-14-568 0 0,-27 124 344 0 0,37-143-1269 0 0,-92 418 4 0 0,61-338 0 0 0,36-107 0 0 0,-2 0 0 0 0,0 0 0 0 0,-1 0 0 0 0,-1-1 0 0 0,-1 0 0 0 0,-17 25 0 0 0,26-43 1 0 0,1 1 1 0 0,-1 0-1 0 0,0 0 1 0 0,1 0-1 0 0,-1 0 1 0 0,0-1-1 0 0,0 1 1 0 0,0 0-1 0 0,1-1 0 0 0,-1 1 1 0 0,0-1-1 0 0,0 1 1 0 0,0-1-1 0 0,0 1 1 0 0,0-1-1 0 0,0 0 0 0 0,-2 1 1 0 0,2-1-197 0 0,1 0 0 0 0,-1 0-1 0 0,1 0 1 0 0,-1 0 0 0 0,0-1 0 0 0,1 1 0 0 0,-1 0 0 0 0,1 0 0 0 0,-1-1-1 0 0,0 1 1 0 0,1 0 0 0 0,-1-1 0 0 0,1 1 0 0 0,-1-1 0 0 0,1 1-1 0 0,-1 0 1 0 0,1-1 0 0 0,0 1 0 0 0,-1-1 0 0 0,0-1 0 0 0,-1-1-1905 0 0,0-1 0 0 0,0 0 1 0 0,1 0-1 0 0,-1 0 0 0 0,1 0 0 0 0,-1-6 1 0 0,1-4-2121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23T15:22:34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1072 36 2296 0 0,'11'-5'15310'0'0,"-8"3"-15076"0"0,6-19 7328 0 0,-19 14-3240 0 0,-1 7-3881 0 0,-1 1 0 0 0,0 1-1 0 0,-17 4 1 0 0,-69 26 693 0 0,66-20-1011 0 0,-154 45-112 0 0,-214 35 1 0 0,158-56-12 0 0,222-34-24 0 0,-7 2-72 0 0,11-3-3412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23T15:22:02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664 3411 1592 0 0,'-2'-1'688'0'0,"0"0"-1"0"0,0 0 1 0 0,0 0 0 0 0,0 0-1 0 0,0 0 1 0 0,0 0-1 0 0,1 0 1 0 0,-1-1 0 0 0,1 1-1 0 0,-1 0 1 0 0,-1-3-1 0 0,-13-23 3491 0 0,10 10-3288 0 0,-7-35 0 0 0,3 11-25 0 0,3 14-568 0 0,1 0 0 0 0,1 0 1 0 0,-1-54-1 0 0,-2-4 434 0 0,7 67-552 0 0,1 1-1 0 0,1-1 0 0 0,1 1 1 0 0,3-20-1 0 0,-3 22-1 0 0,36-169 953 0 0,-29 149-881 0 0,20-55 0 0 0,1 0 14 0 0,-3 13 92 0 0,7-38-209 0 0,0 3 134 0 0,-25 80-143 0 0,2 1 0 0 0,19-38 1 0 0,-16 39-28 0 0,58-156 442 0 0,-58 146-402 0 0,-9 29-120 0 0,-1 1 0 0 0,2 0 1 0 0,-1 1-1 0 0,1-1 0 0 0,1 1 0 0 0,0 0 1 0 0,13-13-1 0 0,-17 18-18 0 0,0 0 0 0 0,1-1 0 0 0,-1 1 0 0 0,-1-1 0 0 0,4-6 0 0 0,7-11 66 0 0,-8 13-74 0 0,78-107 371 0 0,-16 28 38 0 0,-22 27-328 0 0,-23 31-16 0 0,-7 10 37 0 0,1-3-57 0 0,-6 9-35 0 0,-2 3-2 0 0,13-17 36 0 0,10-13 144 0 0,50-51 1 0 0,-6 15 161 0 0,-34 33 78 0 0,63-51 1 0 0,-22 25 61 0 0,35-27 219 0 0,-81 70-499 0 0,-19 13-131 0 0,1 1 0 0 0,0 1-1 0 0,1 0 1 0 0,0 2 0 0 0,21-9-1 0 0,-5 4 38 0 0,44-26-1 0 0,10-5 131 0 0,-13 9-58 0 0,58-23 88 0 0,-11 4-144 0 0,11-4 110 0 0,75-6 542 0 0,329-58 0 0 0,-100 41-345 0 0,-332 65-308 0 0,1 6-1 0 0,0 4 1 0 0,1 4 0 0 0,157 16-1 0 0,20 18-44 0 0,386 63-87 0 0,-597-75-3 0 0,-1 3 0 0 0,85 38 0 0 0,133 77 0 0 0,-286-134 0 0 0,230 133 0 0 0,-185-104 0 0 0,89 56 0 0 0,138 112 0 0 0,-236-165 0 0 0,121 105 0 0 0,-131-109 0 0 0,-1 2 0 0 0,50 68 0 0 0,-20-11 0 0 0,47 100 0 0 0,-79-133 0 0 0,-3 2 0 0 0,-3 0 0 0 0,18 73 0 0 0,-31-95 0 0 0,77 383 0 0 0,-78-349 0 0 0,-3 0 0 0 0,-3 1 0 0 0,-3-1 0 0 0,-3 1 0 0 0,-20 108 0 0 0,15-128 0 0 0,-10 42 0 0 0,-38 95 0 0 0,15-64 0 0 0,31-97 0 0 0,-6 13 0 0 0,-2 1 0 0 0,-10 16 0 0 0,25-50 0 0 0,-10 19 0 0 0,-35 45 0 0 0,11-16 0 0 0,-78 132 0 0 0,98-160 0 0 0,-1 0 0 0 0,-2-1 0 0 0,-27 27 0 0 0,-17 21 0 0 0,26-27 0 0 0,-3-2 0 0 0,-2-3 0 0 0,-59 47 0 0 0,-160 100 0 0 0,208-151 0 0 0,4-7 0 0 0,-1-2 0 0 0,-68 27 0 0 0,55-27 0 0 0,-66 40 0 0 0,63-32 0 0 0,-1-4 0 0 0,-91 32 0 0 0,126-52 0 0 0,-66 22 0 0 0,-107 23 0 0 0,-110 8 0 0 0,-100 28 0 0 0,-169 28 0 0 0,476-108 0 0 0,-1-5 0 0 0,0-5 0 0 0,-172-14 0 0 0,-251-71 0 0 0,507 76 0 0 0,-127-26 0 0 0,1-7 0 0 0,2-6 0 0 0,-174-76 0 0 0,80-9 0 0 0,220 114 0 0 0,-346-208 0 0 0,179 102 0 0 0,28 16 0 0 0,100 66 0 0 0,2-3 0 0 0,2-2 0 0 0,1-3 0 0 0,3-2 0 0 0,-67-77 0 0 0,40 22 0 0 0,-116-197 0 0 0,148 210 0 0 0,4-2 0 0 0,-58-168 0 0 0,74 171 0 0 0,4-2 0 0 0,5 0 0 0 0,3-2 0 0 0,5 0 0 0 0,-3-105 0 0 0,14 134 0 0 0,0 9 0 0 0,2 0 0 0 0,10-83 0 0 0,2 70 0 0 0,4 0 0 0 0,2 1 0 0 0,4 1 0 0 0,3 0 0 0 0,2 2 0 0 0,3 1 0 0 0,40-64 0 0 0,-38 77 0 0 0,3 2 0 0 0,1 1 0 0 0,3 2 0 0 0,1 1 0 0 0,3 2 0 0 0,1 2 0 0 0,2 2 0 0 0,91-60 0 0 0,-6 23 0 0 0,3 6 0 0 0,199-75 0 0 0,260-46 0 0 0,-393 138 4 0 0,46-15-65 0 0,-38 16-2425 0 0,-86 24-2411 0 0,-4-6-6633 0 0,-62 15 7370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23T15:22:10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628 208 1584 0 0,'5'-9'1682'0'0,"1"1"0"0"0,0 1 0 0 0,0-1 0 0 0,1 1 0 0 0,0 0 0 0 0,1 0-1 0 0,9-6 1 0 0,-12 10-1186 0 0,-1 0 0 0 0,1 1 0 0 0,-1 0 0 0 0,1 0 0 0 0,0 0 0 0 0,0 0-1 0 0,-1 1 1 0 0,9-1 0 0 0,23-1 1584 0 0,-28 3-1805 0 0,-3 0-71 0 0,0 1 30 0 0,13 0 292 0 0,0 1 1 0 0,-1 2-1 0 0,1-1 1 0 0,-1 2-1 0 0,29 11 1 0 0,82 45 906 0 0,-120-57-1350 0 0,14 10 111 0 0,0 0 0 0 0,24 21 0 0 0,-6-4 53 0 0,-24-18-149 0 0,-1 1 0 0 0,-1 0 0 0 0,21 26 0 0 0,20 21 109 0 0,-40-46-104 0 0,0 0 1 0 0,-1 1-1 0 0,-1 1 0 0 0,21 33 1 0 0,-7-6 31 0 0,1 0 141 0 0,-2 1-1 0 0,26 62 1 0 0,-9-2 160 0 0,22 64 445 0 0,-51-131-649 0 0,6 21 243 0 0,-17-44-363 0 0,0 0 0 0 0,-1 1 0 0 0,-1-1 0 0 0,-1 0 0 0 0,-1 20 0 0 0,0-28-99 0 0,0 0 0 0 0,0-1 0 0 0,-1 1 0 0 0,0-1 0 0 0,0 1 0 0 0,-1-1 0 0 0,1 0 0 0 0,-1 0-1 0 0,-1 0 1 0 0,1 0 0 0 0,-1-1 0 0 0,0 0 0 0 0,0 1 0 0 0,-10 7 0 0 0,2-2-13 0 0,-1-2 0 0 0,-1 1 0 0 0,1-2 0 0 0,-1 0 0 0 0,-1-1 0 0 0,0 0 0 0 0,0-1 0 0 0,0-1 0 0 0,-1 0 0 0 0,1-1 0 0 0,-31 4 0 0 0,-34 13 0 0 0,16-3 0 0 0,-90 24 0 0 0,100-26 0 0 0,0 3 0 0 0,-60 29 0 0 0,73-28 0 0 0,-1-2 0 0 0,-1-2 0 0 0,-1-2 0 0 0,-66 12 0 0 0,91-24 0 0 0,-1-1 0 0 0,1-1 0 0 0,0-1 0 0 0,-1 0 0 0 0,1-2 0 0 0,0 0 0 0 0,0-1 0 0 0,1-1 0 0 0,-1-1 0 0 0,-26-12 0 0 0,19 2 0 0 0,0-1 0 0 0,1-1 0 0 0,1-1 0 0 0,1-2 0 0 0,-40-45 0 0 0,42 44 0 0 0,2-1 0 0 0,0-1 0 0 0,2-1 0 0 0,0 0 0 0 0,2-1 0 0 0,1-1 0 0 0,1-1 0 0 0,-12-34 0 0 0,3-5 0 0 0,14 44 0 0 0,0 1 0 0 0,1-2 0 0 0,2 1 0 0 0,0-1 0 0 0,-3-41 0 0 0,7 12 0 0 0,-1 31 0 0 0,2 0 0 0 0,0 0 0 0 0,5-26 0 0 0,21-72 0 0 0,-21 104 0 0 0,1 0 0 0 0,8-17 0 0 0,2-3 0 0 0,-4 10 0 0 0,2 1 0 0 0,24-37 0 0 0,-23 39 0 0 0,15-20 0 0 0,-18 27 0 0 0,-1 0 0 0 0,10-21 0 0 0,34-61 0 0 0,-48 86 0 0 0,1 0 0 0 0,0 0 0 0 0,15-16 0 0 0,-5 7 0 0 0,-2-1 0 0 0,2 1 0 0 0,0 1 0 0 0,1 0 0 0 0,2 2 0 0 0,-1 0 0 0 0,26-16 0 0 0,-33 26 0 0 0,1 1 0 0 0,0 0 0 0 0,0 1 0 0 0,0 0 0 0 0,0 1 0 0 0,1 1 0 0 0,0 0 0 0 0,0 1 0 0 0,0 1 0 0 0,1 0 0 0 0,-1 1 0 0 0,25 1 0 0 0,-7 4 2 0 0,0 0 0 0 0,-1 3 0 0 0,1 0 0 0 0,35 14 0 0 0,124 62-125 0 0,-169-71-1040 0 0,12 5-3614 0 0,-1-2-7696 0 0,-25-13 8173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23T15:22:25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1 151 744 0 0,'19'-16'7147'0'0,"3"-2"-3903"0"0,-19 16-2970 0 0,0 0 1 0 0,-1 0-1 0 0,1-1 0 0 0,0 1 1 0 0,-1-1-1 0 0,1 0 1 0 0,-1 0-1 0 0,0 1 0 0 0,0-2 1 0 0,0 1-1 0 0,-1 0 0 0 0,1 0 1 0 0,-1-1-1 0 0,3-6 1 0 0,10-18 896 0 0,-13 26-1019 0 0,0 0 0 0 0,0 1 1 0 0,1-1-1 0 0,-1 1 0 0 0,0 0 0 0 0,1-1 0 0 0,-1 1 0 0 0,1 0 1 0 0,0 0-1 0 0,-1 0 0 0 0,1 0 0 0 0,0 0 0 0 0,2-1 0 0 0,0 1 35 0 0,-1 1 0 0 0,1-1 0 0 0,0 1 0 0 0,-1 0-1 0 0,1 0 1 0 0,0 0 0 0 0,-1 0 0 0 0,1 0 0 0 0,4 2-1 0 0,11 0 743 0 0,36-4 1373 0 0,27-9-1195 0 0,29 2 2241 0 0,-103 9-3247 0 0,1 0 0 0 0,0 1 1 0 0,-1 0-1 0 0,1 0 0 0 0,9 3 0 0 0,13 2 123 0 0,39-2 952 0 0,25 4-119 0 0,-70-4-884 0 0,5 1 64 0 0,55 3-1 0 0,124-7 715 0 0,-17 6-951 0 0,-177-7 0 0 0,24-1 0 0 0,-1 2 0 0 0,1 2 0 0 0,57 11 0 0 0,-69-9 0 0 0,1-2 0 0 0,0 0 0 0 0,40-2 0 0 0,3 1 0 0 0,15-4 0 0 0,-54 1 0 0 0,33 2 0 0 0,13 4 0 0 0,90-5 0 0 0,-95-1 0 0 0,132 16 0 0 0,-65-1 0 0 0,79-13 0 0 0,-54-2 0 0 0,56 14 0 0 0,-163-11 0 0 0,0-2 0 0 0,0-3 0 0 0,91-16 0 0 0,-143 18 0 0 0,2 0 0 0 0,-1 0 0 0 0,1-1 0 0 0,-1 0 0 0 0,0-1 0 0 0,0 0 0 0 0,0 0 0 0 0,11-7 0 0 0,-16 4-440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5:21:21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19214 2255 24527,'-7'89'0,"-16"-1"0,-14 0 0,-14 0 0,-16-1 0,-13-1 0,-16 0 0,-13-1 0,-15-1 0,-13-2 0,-14-1 0,-14-1 0,-13-2 0,-13-2 0,-12-1 0,-13-3 0,-11-1 0,-13-3 0,-10-1 0,-12-4 0,-10-1 0,-10-3 0,-9-3 0,-10-3 0,-9-2 0,-7-3 0,-9-4 0,-6-2 0,-8-3 0,-5-4 0,-7-3 0,-4-3 0,-5-3 0,-4-3 0,-4-4 0,-2-4 0,-3-3 0,-1-3 0,-2-4 0,0-3 0,0-4 0,1-3 0,0-4 0,2-3 0,3-3 0,3-4 0,3-4 0,4-3 0,4-3 0,6-3 0,5-3 0,7-4 0,6-3 0,8-2 0,7-4 0,9-3 0,8-2 0,9-3 0,10-3 0,10-3 0,11-1 0,10-4 0,12-1 0,11-3 0,13-1 0,11-3 0,14-1 0,12-2 0,13-2 0,14-1 0,13-1 0,15-2 0,13-1 0,15-1 0,14 0 0,15-1 0,14-1 0,15 0 0,15 0 0,15-1 0,14 1 0,15-1 0,15 1 0,15 0 0,14 1 0,15 1 0,14 0 0,15 1 0,13 2 0,15 0 0,13 2 0,14 2 0,13 0 0,12 3 0,14 1 0,11 3 0,13 1 0,11 3 0,12 2 0,10 2 0,11 2 0,10 4 0,10 1 0,9 4 0,8 2 0,9 4 0,7 2 0,8 3 0,6 4 0,7 2 0,5 4 0,6 3 0,4 3 0,4 4 0,3 3 0,3 3 0,3 4 0,2 3 0,0 4 0,1 3 0,0 4 0,0 3 0,-2 4 0,-1 3 0,-3 4 0,-2 3 0,-4 3 0,-4 4 0,-5 3 0,-4 3 0,-7 4 0,-5 2 0,-8 4 0,-6 3 0,-9 2 0,-7 4 0,-9 2 0,-10 4 0,-9 1 0,-10 4 0,-10 2 0,-12 2 0,-10 2 0,-13 3 0,-11 1 0,-13 3 0,-12 1 0,-13 3 0,-13 0 0,-14 2 0,-14 2 0,-13 0 0,-15 2 0,-13 1 0,-16 0 0,-13 1 0,-16 1 0,-14 0 0,-14 1 0,-16-1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A0B72-AB05-F519-2823-43EB06554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AD907D-D502-9137-ECBB-F8F67CA8A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B4FCE1-3E30-0A4E-F36C-C53FBD08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D12D-1A9E-4F31-84D3-D4B88C72F28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FE3B1-FF38-2853-9797-44ED127A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40F29D-7A91-B48A-EEFA-835326E1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3924-77E9-4808-A8E2-66304552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7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A2273-8131-7703-3A29-A4B166EA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C6C61-D450-49B9-D8C6-D9C718067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99BF0-1128-BAA7-F2A3-6085C09C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D12D-1A9E-4F31-84D3-D4B88C72F28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47F068-359D-590F-9074-3A6E7169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ADDF41-F3CE-D9D1-EEF7-9C97DFAB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3924-77E9-4808-A8E2-66304552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0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8BFFF8-90E7-CAEA-E84C-9B394EE09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086412-7F7F-7DC5-BAA0-5FB2A03B0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6D4A2-C073-7AB3-1B7A-A5F1F53D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D12D-1A9E-4F31-84D3-D4B88C72F28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A171C8-3CA7-BCBD-8AD3-CB0A28672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960F4F-6010-9B0B-21B9-80B651C2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3924-77E9-4808-A8E2-66304552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3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04C1D-5AA8-F243-1E68-4D72B10F7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E24551-1DE7-1773-1255-DBEC96C28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778C61-1768-E55D-0C6A-6827358E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D12D-1A9E-4F31-84D3-D4B88C72F28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74B04-9E5C-8E93-D929-00DC3D3B4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B5CB93-6061-33FC-A3E2-553CE085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3924-77E9-4808-A8E2-66304552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22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74510-CBE5-9D0E-029E-BB8DDA3D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D9C071-FDA3-7BFA-5AC3-F0EB68C2C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9B935-011C-4F0E-CA73-F74B21CD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D12D-1A9E-4F31-84D3-D4B88C72F28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62737D-B2F9-E76B-B358-B9110CAF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A7D6E-C8CC-D912-F12D-6661E0EE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3924-77E9-4808-A8E2-66304552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0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7181A-C680-409D-C56B-A33E85F1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0A6BE6-D482-F3E1-0286-35BA32C52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C071C4-6931-2F17-1085-68E9D818F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5B57A1-50D0-4246-E8F9-77FC634E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D12D-1A9E-4F31-84D3-D4B88C72F28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A4137C-56B6-B9F8-D4A4-E61796BA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E56422-33F4-B014-366C-324B7449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3924-77E9-4808-A8E2-66304552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73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95683-DEA0-4DFA-0630-8AEB62018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438918-0A30-FF80-D1A6-95BBD9177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E94113-F5EE-95E8-39FB-95D7F719B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E7D9FD-1032-FC9C-47E2-1D341BF6B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5FBC23-84DD-BC14-6D32-9825471D2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2DF289-D668-1407-45DE-63807BEC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D12D-1A9E-4F31-84D3-D4B88C72F28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637E92-2A43-1B7E-44C5-6B1FEF72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747C2C-60AB-AB6A-157E-A14294C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3924-77E9-4808-A8E2-66304552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2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9ED22-A5E9-BF5A-AD67-8F1AAC847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E0701F-0CAA-AEF7-E999-CFD6262B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D12D-1A9E-4F31-84D3-D4B88C72F28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32940A-58EB-1D07-58C4-3F413DA9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121AB-4CDF-193C-345B-C38C91C6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3924-77E9-4808-A8E2-66304552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4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340873-6214-2458-1761-AE94FED2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D12D-1A9E-4F31-84D3-D4B88C72F28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94D8BB-E86E-83F4-AC04-3C201AFD1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F124BF-71FF-202D-A559-2AB8BB77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3924-77E9-4808-A8E2-66304552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89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0CBD8-B0BA-5A0F-17F6-1148AC0B9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F7CD38-352A-FE02-7CFB-9CFCACE3F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603758-D54D-56E1-69E3-B36BC327E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D01CE7-8674-8A8A-C6E9-D754DFE3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D12D-1A9E-4F31-84D3-D4B88C72F28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17F95E-325D-9EAA-66D3-0C6D8D28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EBDF58-3963-7EB5-C065-FAD273E6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3924-77E9-4808-A8E2-66304552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8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27CA8-1BB9-BEF9-C151-259D6C52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B41611-56A2-4EA1-7CC7-6F1488063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3A18F1-6501-CBF4-CF0F-1439A375A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5422B7-A124-8831-4BAC-BC336AE2E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D12D-1A9E-4F31-84D3-D4B88C72F28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079F29-B662-76EF-2C41-0647584D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BDCCAF-144C-D66E-3E87-80E2EB7F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3924-77E9-4808-A8E2-66304552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0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E734C-61BD-37E7-CE51-55D896C9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072958-D3EC-B9BC-2FE4-D22EBA8DB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0D0B7-9D5B-F6AF-8B94-DAC9333E2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DD12D-1A9E-4F31-84D3-D4B88C72F28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8B1DFE-9784-70FE-8D31-F9D19B3CE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63D170-5F90-913B-095B-2A2412161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3924-77E9-4808-A8E2-66304552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5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customXml" Target="../ink/ink3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customXml" Target="../ink/ink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customXml" Target="../ink/ink8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customXml" Target="../ink/ink11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63C54F-045C-A795-5588-734D5D5DB712}"/>
              </a:ext>
            </a:extLst>
          </p:cNvPr>
          <p:cNvSpPr txBox="1"/>
          <p:nvPr/>
        </p:nvSpPr>
        <p:spPr>
          <a:xfrm>
            <a:off x="259624" y="115793"/>
            <a:ext cx="609708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0" dirty="0">
                <a:solidFill>
                  <a:srgbClr val="212121"/>
                </a:solidFill>
                <a:effectLst/>
                <a:latin typeface="ArtifaktElement"/>
              </a:rPr>
              <a:t>To run Maya in English on a non-English operating system environment (Windows)</a:t>
            </a:r>
          </a:p>
          <a:p>
            <a:pPr algn="l">
              <a:buNone/>
            </a:pP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You need to create a new environment variable in the Windows operating system.</a:t>
            </a:r>
          </a:p>
          <a:p>
            <a:pPr algn="l">
              <a:buNone/>
            </a:pPr>
            <a:r>
              <a:rPr lang="en-US" b="1" i="0" dirty="0">
                <a:solidFill>
                  <a:srgbClr val="D74E26"/>
                </a:solidFill>
                <a:effectLst/>
                <a:latin typeface="ArtifaktElement"/>
              </a:rPr>
              <a:t>Important:</a:t>
            </a: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 You must set the environment variable in the </a:t>
            </a:r>
            <a:r>
              <a:rPr lang="en-US" b="0" i="1" dirty="0">
                <a:solidFill>
                  <a:srgbClr val="212121"/>
                </a:solidFill>
                <a:effectLst/>
                <a:latin typeface="ArtifaktElement"/>
              </a:rPr>
              <a:t>Windows</a:t>
            </a: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 System Preferences, not in the 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ArtifaktElement"/>
              </a:rPr>
              <a:t>Maya.env</a:t>
            </a: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 file. Changing this variable in the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ArtifaktElement"/>
              </a:rPr>
              <a:t>Maya.env</a:t>
            </a: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 files does not affect Maya behavior.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Open the Windows Environment Variables. Depending on your version of windows, the Environment Variables are found different places: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Pre-Windows 7, locate the My Computer icon, and select Properties from the drop-down list that appears. In the </a:t>
            </a:r>
            <a:r>
              <a:rPr lang="en-US" b="1" i="0" dirty="0">
                <a:solidFill>
                  <a:srgbClr val="212121"/>
                </a:solidFill>
                <a:effectLst/>
                <a:latin typeface="ArtifaktElement"/>
              </a:rPr>
              <a:t>System Properties</a:t>
            </a: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 window, click the </a:t>
            </a:r>
            <a:r>
              <a:rPr lang="en-US" b="1" i="0" dirty="0">
                <a:solidFill>
                  <a:srgbClr val="212121"/>
                </a:solidFill>
                <a:effectLst/>
                <a:latin typeface="ArtifaktElement"/>
              </a:rPr>
              <a:t>Advanced</a:t>
            </a: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 tab and click </a:t>
            </a:r>
            <a:r>
              <a:rPr lang="en-US" b="1" i="0" dirty="0">
                <a:solidFill>
                  <a:srgbClr val="212121"/>
                </a:solidFill>
                <a:effectLst/>
                <a:latin typeface="ArtifaktElement"/>
              </a:rPr>
              <a:t>Environment Variables</a:t>
            </a: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Windows 7, right-click your computer name and select </a:t>
            </a:r>
            <a:r>
              <a:rPr lang="en-US" b="1" i="0" dirty="0">
                <a:solidFill>
                  <a:srgbClr val="212121"/>
                </a:solidFill>
                <a:effectLst/>
                <a:latin typeface="ArtifaktElement"/>
              </a:rPr>
              <a:t>Properties</a:t>
            </a: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 &gt; </a:t>
            </a:r>
            <a:r>
              <a:rPr lang="en-US" b="1" i="0" dirty="0">
                <a:solidFill>
                  <a:srgbClr val="212121"/>
                </a:solidFill>
                <a:effectLst/>
                <a:latin typeface="ArtifaktElement"/>
              </a:rPr>
              <a:t>Advanced system</a:t>
            </a: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 settings. Click </a:t>
            </a:r>
            <a:r>
              <a:rPr lang="en-US" b="1" i="0" dirty="0">
                <a:solidFill>
                  <a:srgbClr val="212121"/>
                </a:solidFill>
                <a:effectLst/>
                <a:latin typeface="ArtifaktElement"/>
              </a:rPr>
              <a:t>Environment Variables</a:t>
            </a: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On Windows 10, type </a:t>
            </a:r>
            <a:r>
              <a:rPr lang="en-US" b="1" i="0" dirty="0">
                <a:solidFill>
                  <a:srgbClr val="212121"/>
                </a:solidFill>
                <a:effectLst/>
                <a:latin typeface="ArtifaktElement"/>
              </a:rPr>
              <a:t>Environment Variable</a:t>
            </a: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 in the Windows Search field to open the </a:t>
            </a:r>
            <a:r>
              <a:rPr lang="en-US" b="1" i="0" dirty="0">
                <a:solidFill>
                  <a:srgbClr val="212121"/>
                </a:solidFill>
                <a:effectLst/>
                <a:latin typeface="ArtifaktElement"/>
              </a:rPr>
              <a:t>Environment Variable</a:t>
            </a: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 window.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In the User Variable for &lt;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ArtifaktElement"/>
              </a:rPr>
              <a:t>yourname</a:t>
            </a: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&gt; area, click </a:t>
            </a:r>
            <a:r>
              <a:rPr lang="en-US" b="1" i="0" dirty="0">
                <a:solidFill>
                  <a:srgbClr val="212121"/>
                </a:solidFill>
                <a:effectLst/>
                <a:latin typeface="ArtifaktElement"/>
              </a:rPr>
              <a:t>New</a:t>
            </a: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1743D-22ED-DDEE-BE9D-4D6287928A0F}"/>
              </a:ext>
            </a:extLst>
          </p:cNvPr>
          <p:cNvSpPr txBox="1"/>
          <p:nvPr/>
        </p:nvSpPr>
        <p:spPr>
          <a:xfrm>
            <a:off x="6399712" y="392290"/>
            <a:ext cx="579228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In the </a:t>
            </a:r>
            <a:r>
              <a:rPr lang="en-US" b="1" i="0" dirty="0">
                <a:solidFill>
                  <a:srgbClr val="212121"/>
                </a:solidFill>
                <a:effectLst/>
                <a:latin typeface="ArtifaktElement"/>
              </a:rPr>
              <a:t>Variable Name</a:t>
            </a: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 text field, type: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ArtifaktElement"/>
              </a:rPr>
              <a:t>MAYA_UI_LANGUAGE</a:t>
            </a: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In the </a:t>
            </a:r>
            <a:r>
              <a:rPr lang="en-US" b="1" i="0" dirty="0">
                <a:solidFill>
                  <a:srgbClr val="212121"/>
                </a:solidFill>
                <a:effectLst/>
                <a:latin typeface="ArtifaktElement"/>
              </a:rPr>
              <a:t>Variable Value</a:t>
            </a: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 text field, type: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ArtifaktElement"/>
              </a:rPr>
              <a:t>en_US</a:t>
            </a:r>
            <a:endParaRPr lang="en-US" b="0" i="0" dirty="0">
              <a:solidFill>
                <a:srgbClr val="212121"/>
              </a:solidFill>
              <a:effectLst/>
              <a:latin typeface="ArtifaktElement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Launch Maya.</a:t>
            </a:r>
          </a:p>
          <a:p>
            <a:pPr algn="l">
              <a:buNone/>
            </a:pPr>
            <a:r>
              <a:rPr lang="en-US" b="1" i="0" dirty="0">
                <a:solidFill>
                  <a:srgbClr val="5F60FF"/>
                </a:solidFill>
                <a:effectLst/>
                <a:latin typeface="ArtifaktElement"/>
              </a:rPr>
              <a:t>Tip:</a:t>
            </a: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 If, after changing the operating language of Maya, you want to run Maya in Japanese/Simplified Chinese, set your Environment Variable value to </a:t>
            </a:r>
            <a:r>
              <a:rPr lang="en-US" b="1" i="0" dirty="0" err="1">
                <a:solidFill>
                  <a:srgbClr val="212121"/>
                </a:solidFill>
                <a:effectLst/>
                <a:latin typeface="ArtifaktElement"/>
              </a:rPr>
              <a:t>ja_JP</a:t>
            </a: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 (for Japanese) and </a:t>
            </a:r>
            <a:r>
              <a:rPr lang="en-US" b="1" i="0" dirty="0" err="1">
                <a:solidFill>
                  <a:srgbClr val="212121"/>
                </a:solidFill>
                <a:effectLst/>
                <a:latin typeface="ArtifaktElement"/>
              </a:rPr>
              <a:t>zh_CN</a:t>
            </a: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 (for Simplified Chinese), or remove the variable from the list of environment variables.</a:t>
            </a:r>
          </a:p>
          <a:p>
            <a:pPr algn="l">
              <a:buNone/>
            </a:pPr>
            <a:r>
              <a:rPr lang="en-US" b="1" i="0" dirty="0">
                <a:solidFill>
                  <a:srgbClr val="212121"/>
                </a:solidFill>
                <a:effectLst/>
                <a:latin typeface="ArtifaktElement"/>
              </a:rPr>
              <a:t>To run Maya in English within a non-English OS environment (Mac OS X)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Click the </a:t>
            </a:r>
            <a:r>
              <a:rPr lang="en-US" b="1" i="0" dirty="0">
                <a:solidFill>
                  <a:srgbClr val="212121"/>
                </a:solidFill>
                <a:effectLst/>
                <a:latin typeface="ArtifaktElement"/>
              </a:rPr>
              <a:t>System Preferences</a:t>
            </a: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 icon.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Select Language &amp; Region.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Add your preferred non-English language to the Preferred languages.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Select the new language as your primary language for your OS.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Restart your computer.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12121"/>
                </a:solidFill>
                <a:effectLst/>
                <a:latin typeface="ArtifaktElement"/>
              </a:rPr>
              <a:t>Launch Maya.</a:t>
            </a:r>
          </a:p>
        </p:txBody>
      </p:sp>
    </p:spTree>
    <p:extLst>
      <p:ext uri="{BB962C8B-B14F-4D97-AF65-F5344CB8AC3E}">
        <p14:creationId xmlns:p14="http://schemas.microsoft.com/office/powerpoint/2010/main" val="2941573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57C39-58CD-4321-7EED-968461FEA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9215EC-568E-EABD-4A49-CD7D43811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E03C9-3DDD-BD59-EF07-95DE890CC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893AD8-9855-7CF0-B809-C81A02330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65" y="170995"/>
            <a:ext cx="11241069" cy="6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0B370-E9BE-0D6F-DF5A-406458623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AD202B-42E9-3368-01A1-6E8E1B4E6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50" y="666364"/>
            <a:ext cx="10383699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39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B1988-6204-CBFB-164B-24A18E385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E953F4-CCB0-1BFD-C306-EDFF2CFA8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314" y="0"/>
            <a:ext cx="9755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679B4-6AAC-F946-3845-A99031B1B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49C9C0-B903-59D0-17E6-A147910DE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45" y="0"/>
            <a:ext cx="10282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42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876FA-ED62-89EE-3C66-00C8DCAFD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716059-16FE-A143-735B-1782AF0CA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50" y="413916"/>
            <a:ext cx="10383699" cy="60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65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D4E44A-CBB3-FD75-7508-EE29A3960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117"/>
            <a:ext cx="12192000" cy="6467765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5E1DE2F-5E01-821B-BDDD-79C7A997555E}"/>
              </a:ext>
            </a:extLst>
          </p:cNvPr>
          <p:cNvGrpSpPr/>
          <p:nvPr/>
        </p:nvGrpSpPr>
        <p:grpSpPr>
          <a:xfrm>
            <a:off x="5161080" y="3996420"/>
            <a:ext cx="919800" cy="922680"/>
            <a:chOff x="5161080" y="3996420"/>
            <a:chExt cx="919800" cy="92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Рукописный ввод 1">
                  <a:extLst>
                    <a:ext uri="{FF2B5EF4-FFF2-40B4-BE49-F238E27FC236}">
                      <a16:creationId xmlns:a16="http://schemas.microsoft.com/office/drawing/2014/main" id="{FFB547DD-2C9E-334A-9F07-323C03CF9B1B}"/>
                    </a:ext>
                  </a:extLst>
                </p14:cNvPr>
                <p14:cNvContentPartPr/>
                <p14:nvPr/>
              </p14:nvContentPartPr>
              <p14:xfrm>
                <a:off x="6041280" y="4100460"/>
                <a:ext cx="3240" cy="11880"/>
              </p14:xfrm>
            </p:contentPart>
          </mc:Choice>
          <mc:Fallback>
            <p:pic>
              <p:nvPicPr>
                <p:cNvPr id="2" name="Рукописный ввод 1">
                  <a:extLst>
                    <a:ext uri="{FF2B5EF4-FFF2-40B4-BE49-F238E27FC236}">
                      <a16:creationId xmlns:a16="http://schemas.microsoft.com/office/drawing/2014/main" id="{FFB547DD-2C9E-334A-9F07-323C03CF9B1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32280" y="4091820"/>
                  <a:ext cx="20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8406F9C8-78D3-5966-F4A5-7AB1D16CAF92}"/>
                    </a:ext>
                  </a:extLst>
                </p14:cNvPr>
                <p14:cNvContentPartPr/>
                <p14:nvPr/>
              </p14:nvContentPartPr>
              <p14:xfrm>
                <a:off x="5161080" y="4075980"/>
                <a:ext cx="919800" cy="843120"/>
              </p14:xfrm>
            </p:contentPart>
          </mc:Choice>
          <mc:Fallback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8406F9C8-78D3-5966-F4A5-7AB1D16CAF9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52440" y="4066980"/>
                  <a:ext cx="937440" cy="86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DE16C71B-3925-0135-476E-E2D9E3EC7C52}"/>
                    </a:ext>
                  </a:extLst>
                </p14:cNvPr>
                <p14:cNvContentPartPr/>
                <p14:nvPr/>
              </p14:nvContentPartPr>
              <p14:xfrm>
                <a:off x="5917080" y="4039620"/>
                <a:ext cx="144720" cy="444600"/>
              </p14:xfrm>
            </p:contentPart>
          </mc:Choice>
          <mc:Fallback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DE16C71B-3925-0135-476E-E2D9E3EC7C5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08080" y="4030620"/>
                  <a:ext cx="1623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3C84CA1E-2E96-5F82-13E6-39019CA3514D}"/>
                    </a:ext>
                  </a:extLst>
                </p14:cNvPr>
                <p14:cNvContentPartPr/>
                <p14:nvPr/>
              </p14:nvContentPartPr>
              <p14:xfrm>
                <a:off x="5667240" y="3996420"/>
                <a:ext cx="394560" cy="88560"/>
              </p14:xfrm>
            </p:contentPart>
          </mc:Choice>
          <mc:Fallback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3C84CA1E-2E96-5F82-13E6-39019CA3514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58240" y="3987780"/>
                  <a:ext cx="412200" cy="10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13957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C71289-3219-753A-990D-0352AB818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03" y="25789"/>
            <a:ext cx="11658600" cy="672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79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BE2C4F-CDAD-EC96-8195-768A4770D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424" y="0"/>
            <a:ext cx="6727151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BB280C7E-70F5-61F2-6FFB-6FA7BC8DB543}"/>
                  </a:ext>
                </a:extLst>
              </p14:cNvPr>
              <p14:cNvContentPartPr/>
              <p14:nvPr/>
            </p14:nvContentPartPr>
            <p14:xfrm>
              <a:off x="5326320" y="5046180"/>
              <a:ext cx="2718000" cy="1841040"/>
            </p14:xfrm>
          </p:contentPart>
        </mc:Choice>
        <mc:Fallback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BB280C7E-70F5-61F2-6FFB-6FA7BC8DB5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7680" y="5037180"/>
                <a:ext cx="2735640" cy="18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7596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0BD237-944C-F113-74A2-306DBF4A9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07" y="1897380"/>
            <a:ext cx="11649123" cy="26328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4B3C2724-8B35-3BF0-8525-E810C7393F0C}"/>
                  </a:ext>
                </a:extLst>
              </p14:cNvPr>
              <p14:cNvContentPartPr/>
              <p14:nvPr/>
            </p14:nvContentPartPr>
            <p14:xfrm>
              <a:off x="5189160" y="1980060"/>
              <a:ext cx="613440" cy="62496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4B3C2724-8B35-3BF0-8525-E810C7393F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0520" y="1971420"/>
                <a:ext cx="63108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36057B6F-B975-57DC-EB08-9F2FA0DB10DE}"/>
                  </a:ext>
                </a:extLst>
              </p14:cNvPr>
              <p14:cNvContentPartPr/>
              <p14:nvPr/>
            </p14:nvContentPartPr>
            <p14:xfrm>
              <a:off x="4027800" y="3507540"/>
              <a:ext cx="1267560" cy="54360"/>
            </p14:xfrm>
          </p:contentPart>
        </mc:Choice>
        <mc:Fallback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36057B6F-B975-57DC-EB08-9F2FA0DB10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9160" y="3498900"/>
                <a:ext cx="12852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841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5815D0-51B4-FDBB-F50A-5FDE06E6F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50" y="0"/>
            <a:ext cx="1124134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5F7B79F4-5D2E-4610-8136-63E21531C622}"/>
                  </a:ext>
                </a:extLst>
              </p14:cNvPr>
              <p14:cNvContentPartPr/>
              <p14:nvPr/>
            </p14:nvContentPartPr>
            <p14:xfrm>
              <a:off x="408720" y="3321280"/>
              <a:ext cx="2435400" cy="214740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5F7B79F4-5D2E-4610-8136-63E21531C6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720" y="3312640"/>
                <a:ext cx="2453040" cy="216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4585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E84299-A9DA-305A-B76A-75089465B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074" y="237679"/>
            <a:ext cx="6639852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06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CB1AB2-C248-7DE0-E1AC-D48E32BF0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28" y="0"/>
            <a:ext cx="10329144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E3BFB4F-9728-2804-BD19-A87C4B29EB36}"/>
                  </a:ext>
                </a:extLst>
              </p14:cNvPr>
              <p14:cNvContentPartPr/>
              <p14:nvPr/>
            </p14:nvContentPartPr>
            <p14:xfrm>
              <a:off x="1817942" y="3438159"/>
              <a:ext cx="6917036" cy="1623762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E3BFB4F-9728-2804-BD19-A87C4B29EB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9302" y="3429158"/>
                <a:ext cx="6934676" cy="16414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6675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DD1F7B-DFCE-D94C-8FBC-F0A2FC5AD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249" y="0"/>
            <a:ext cx="4485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42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B15C63-C9EF-8C44-355B-F6A0644E4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633" y="0"/>
            <a:ext cx="3764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99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E55D51-B301-A5FF-044A-296666DB9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426" y="0"/>
            <a:ext cx="4711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59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88797E-B954-4FD0-0E70-5CE77F8A1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76" y="410137"/>
            <a:ext cx="5737223" cy="587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43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C47A87-F8F0-3AAA-D106-024C31C91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19" y="299207"/>
            <a:ext cx="9477095" cy="61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87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5341D6-B4E1-B59E-ECF3-414791837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322" y="0"/>
            <a:ext cx="58893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FDC40B93-AF49-05A5-E754-59D72677044E}"/>
                  </a:ext>
                </a:extLst>
              </p14:cNvPr>
              <p14:cNvContentPartPr/>
              <p14:nvPr/>
            </p14:nvContentPartPr>
            <p14:xfrm>
              <a:off x="3992520" y="2018220"/>
              <a:ext cx="931680" cy="55836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FDC40B93-AF49-05A5-E754-59D7267704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3520" y="2009220"/>
                <a:ext cx="94932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E9E6D948-4557-0DC1-522F-2CDA90D55478}"/>
                  </a:ext>
                </a:extLst>
              </p14:cNvPr>
              <p14:cNvContentPartPr/>
              <p14:nvPr/>
            </p14:nvContentPartPr>
            <p14:xfrm>
              <a:off x="5111760" y="219300"/>
              <a:ext cx="992880" cy="475560"/>
            </p14:xfrm>
          </p:contentPart>
        </mc:Choice>
        <mc:Fallback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E9E6D948-4557-0DC1-522F-2CDA90D554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3120" y="210300"/>
                <a:ext cx="1010520" cy="49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8430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5E6DB0-F2C3-BBCB-C172-E406C579E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19" y="1066800"/>
            <a:ext cx="11138961" cy="33748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4C2C041E-76DD-DC5E-72AB-612ECCC2E78E}"/>
                  </a:ext>
                </a:extLst>
              </p14:cNvPr>
              <p14:cNvContentPartPr/>
              <p14:nvPr/>
            </p14:nvContentPartPr>
            <p14:xfrm>
              <a:off x="4228320" y="1744980"/>
              <a:ext cx="2936160" cy="206604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4C2C041E-76DD-DC5E-72AB-612ECCC2E7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9320" y="1735980"/>
                <a:ext cx="2953800" cy="20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1657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E30F7-B3A3-429B-E6CA-A7D6582B4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A194E9-229B-7090-F571-DAE0516EF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61" y="0"/>
            <a:ext cx="22494775" cy="1193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7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F8DB0B-E141-1092-0E25-D58E75FD0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474"/>
            <a:ext cx="12192000" cy="467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735774-B9A0-FC7F-3525-B8D424491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28" y="169817"/>
            <a:ext cx="11852944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33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EC3B27-9C0B-2A7B-0FBA-0136B91D7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339"/>
            <a:ext cx="12192000" cy="208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34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4BC88-240D-7330-63F2-FA04E61B5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576805-C7BE-6343-334A-90107C325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43877" y="0"/>
            <a:ext cx="22494775" cy="1193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99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EA0BE-DA17-807D-A11A-00703E5C5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88A1E2-FBE6-C794-FF92-0F491AA2D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51388" y="-304800"/>
            <a:ext cx="22494775" cy="1193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42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5B8FC3-82D5-5F7A-83D1-45F87539B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841" y="222885"/>
            <a:ext cx="6299200" cy="6231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9F59A4-DFD4-A22B-7B9D-100DB9C38D00}"/>
              </a:ext>
            </a:extLst>
          </p:cNvPr>
          <p:cNvSpPr txBox="1"/>
          <p:nvPr/>
        </p:nvSpPr>
        <p:spPr>
          <a:xfrm>
            <a:off x="467360" y="1066800"/>
            <a:ext cx="100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CTRL + 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666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2385F3-B7EF-D95A-158B-86FED5EBB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43" y="0"/>
            <a:ext cx="10459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10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C1761-7114-A4F2-6656-AFD1CD13C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179" y="0"/>
            <a:ext cx="3947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30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738534-964C-2FAE-7A34-211E7E10B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244" y="0"/>
            <a:ext cx="4203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94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4CBCD2-702C-D7C9-589E-4EF255C09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633" y="0"/>
            <a:ext cx="2976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61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18F2FB-86AD-2C98-438E-A1A85BE3B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025" y="0"/>
            <a:ext cx="3779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3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">
            <a:hlinkClick r:id="" action="ppaction://media"/>
            <a:extLst>
              <a:ext uri="{FF2B5EF4-FFF2-40B4-BE49-F238E27FC236}">
                <a16:creationId xmlns:a16="http://schemas.microsoft.com/office/drawing/2014/main" id="{87FACF1A-91B2-4C8D-8BC3-B0AED0C0C7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399" y="306431"/>
            <a:ext cx="10281602" cy="578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1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0F4CCD-5F69-5194-6ECC-345337A7B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672" y="0"/>
            <a:ext cx="5156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31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A703DA-2F8E-C5E3-ADB4-5DABD8007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456" y="0"/>
            <a:ext cx="5293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537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92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F20351-598C-5AD0-03A4-12479CBF3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6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1ED47-98C4-AC98-9810-6BE19D0F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D16A99-AC11-30AD-CF17-45443DB8B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251"/>
            <a:ext cx="12284892" cy="6910251"/>
          </a:xfrm>
        </p:spPr>
      </p:pic>
    </p:spTree>
    <p:extLst>
      <p:ext uri="{BB962C8B-B14F-4D97-AF65-F5344CB8AC3E}">
        <p14:creationId xmlns:p14="http://schemas.microsoft.com/office/powerpoint/2010/main" val="137207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25A8F-C20E-3ED5-B28E-92C5FD288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CBC4AA-8521-FB55-075B-D2DF9779D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5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A1E38B-5904-3A2D-336C-0E6A29F95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63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DFC3C-05C4-4175-5E39-363A50013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F10D44-1AD7-C300-5173-B0E9BAF6C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34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315</Words>
  <Application>Microsoft Office PowerPoint</Application>
  <PresentationFormat>Широкоэкранный</PresentationFormat>
  <Paragraphs>20</Paragraphs>
  <Slides>43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ArtifaktElement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Павел Страшевский</dc:creator>
  <cp:lastModifiedBy>Павел Страшевский</cp:lastModifiedBy>
  <cp:revision>8</cp:revision>
  <dcterms:created xsi:type="dcterms:W3CDTF">2025-09-19T11:15:50Z</dcterms:created>
  <dcterms:modified xsi:type="dcterms:W3CDTF">2025-09-24T04:50:33Z</dcterms:modified>
</cp:coreProperties>
</file>